
<file path=[Content_Types].xml><?xml version="1.0" encoding="utf-8"?>
<Types xmlns="http://schemas.openxmlformats.org/package/2006/content-types">
  <Default Extension="fntdata" ContentType="application/x-fontdata"/>
  <Default Extension="jpeg" ContentType="image/jpeg"/>
  <Default Extension="jpg" ContentType="image/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7.jpg" ContentType="image/jpe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MS UI Gothic" panose="020B0600070205080204" pitchFamily="34" charset="-128"/>
      <p:regular r:id="rId11"/>
    </p:embeddedFont>
    <p:embeddedFont>
      <p:font typeface="Bahnschrift SemiBold" panose="020B0502040204020203" pitchFamily="34" charset="0"/>
      <p:bold r:id="rId12"/>
    </p:embeddedFont>
    <p:embeddedFont>
      <p:font typeface="Blinker" panose="020B0604020202020204" charset="0"/>
      <p:regular r:id="rId13"/>
    </p:embeddedFont>
    <p:embeddedFont>
      <p:font typeface="Calibri" panose="020F0502020204030204" pitchFamily="34" charset="0"/>
      <p:regular r:id="rId14"/>
      <p:bold r:id="rId15"/>
      <p:italic r:id="rId16"/>
      <p:boldItalic r:id="rId17"/>
    </p:embeddedFont>
    <p:embeddedFont>
      <p:font typeface="Garet" panose="020B0604020202020204" charset="0"/>
      <p:regular r:id="rId18"/>
    </p:embeddedFont>
    <p:embeddedFont>
      <p:font typeface="Garet Bold" panose="020B0604020202020204" charset="0"/>
      <p:regular r:id="rId19"/>
    </p:embeddedFont>
    <p:embeddedFont>
      <p:font typeface="Glacial Indifference" panose="020B0604020202020204" charset="0"/>
      <p:regular r:id="rId20"/>
    </p:embeddedFont>
    <p:embeddedFont>
      <p:font typeface="Glacial Indifference Bold" panose="020B0604020202020204" charset="0"/>
      <p:regular r:id="rId21"/>
    </p:embeddedFont>
    <p:embeddedFont>
      <p:font typeface="League Spartan" panose="020B0604020202020204" charset="0"/>
      <p:regular r:id="rId22"/>
    </p:embeddedFont>
    <p:embeddedFont>
      <p:font typeface="Mont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1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RU CHARWICK HAMESH" userId="0cecf0ed2af03ad3" providerId="LiveId" clId="{DB8A27B0-17CC-464C-8DAC-E5A478E5E0E4}"/>
    <pc:docChg chg="undo custSel modSld">
      <pc:chgData name="KONDRU CHARWICK HAMESH" userId="0cecf0ed2af03ad3" providerId="LiveId" clId="{DB8A27B0-17CC-464C-8DAC-E5A478E5E0E4}" dt="2023-10-28T06:47:23.153" v="1127" actId="14100"/>
      <pc:docMkLst>
        <pc:docMk/>
      </pc:docMkLst>
      <pc:sldChg chg="addSp modSp mod">
        <pc:chgData name="KONDRU CHARWICK HAMESH" userId="0cecf0ed2af03ad3" providerId="LiveId" clId="{DB8A27B0-17CC-464C-8DAC-E5A478E5E0E4}" dt="2023-10-28T06:37:57.128" v="1102" actId="255"/>
        <pc:sldMkLst>
          <pc:docMk/>
          <pc:sldMk cId="0" sldId="256"/>
        </pc:sldMkLst>
        <pc:spChg chg="add mod">
          <ac:chgData name="KONDRU CHARWICK HAMESH" userId="0cecf0ed2af03ad3" providerId="LiveId" clId="{DB8A27B0-17CC-464C-8DAC-E5A478E5E0E4}" dt="2023-10-28T06:37:57.128" v="1102" actId="255"/>
          <ac:spMkLst>
            <pc:docMk/>
            <pc:sldMk cId="0" sldId="256"/>
            <ac:spMk id="9" creationId="{2C4235FA-1E66-42ED-358F-323F72E02FCB}"/>
          </ac:spMkLst>
        </pc:spChg>
      </pc:sldChg>
      <pc:sldChg chg="modSp mod">
        <pc:chgData name="KONDRU CHARWICK HAMESH" userId="0cecf0ed2af03ad3" providerId="LiveId" clId="{DB8A27B0-17CC-464C-8DAC-E5A478E5E0E4}" dt="2023-10-28T05:58:01.962" v="455" actId="255"/>
        <pc:sldMkLst>
          <pc:docMk/>
          <pc:sldMk cId="0" sldId="258"/>
        </pc:sldMkLst>
        <pc:spChg chg="mod">
          <ac:chgData name="KONDRU CHARWICK HAMESH" userId="0cecf0ed2af03ad3" providerId="LiveId" clId="{DB8A27B0-17CC-464C-8DAC-E5A478E5E0E4}" dt="2023-10-28T05:54:56.765" v="289" actId="1076"/>
          <ac:spMkLst>
            <pc:docMk/>
            <pc:sldMk cId="0" sldId="258"/>
            <ac:spMk id="2" creationId="{00000000-0000-0000-0000-000000000000}"/>
          </ac:spMkLst>
        </pc:spChg>
        <pc:spChg chg="mod">
          <ac:chgData name="KONDRU CHARWICK HAMESH" userId="0cecf0ed2af03ad3" providerId="LiveId" clId="{DB8A27B0-17CC-464C-8DAC-E5A478E5E0E4}" dt="2023-10-28T05:58:01.962" v="455" actId="255"/>
          <ac:spMkLst>
            <pc:docMk/>
            <pc:sldMk cId="0" sldId="258"/>
            <ac:spMk id="11" creationId="{00000000-0000-0000-0000-000000000000}"/>
          </ac:spMkLst>
        </pc:spChg>
        <pc:spChg chg="mod">
          <ac:chgData name="KONDRU CHARWICK HAMESH" userId="0cecf0ed2af03ad3" providerId="LiveId" clId="{DB8A27B0-17CC-464C-8DAC-E5A478E5E0E4}" dt="2023-10-28T05:57:10.753" v="452" actId="255"/>
          <ac:spMkLst>
            <pc:docMk/>
            <pc:sldMk cId="0" sldId="258"/>
            <ac:spMk id="12" creationId="{00000000-0000-0000-0000-000000000000}"/>
          </ac:spMkLst>
        </pc:spChg>
        <pc:grpChg chg="mod">
          <ac:chgData name="KONDRU CHARWICK HAMESH" userId="0cecf0ed2af03ad3" providerId="LiveId" clId="{DB8A27B0-17CC-464C-8DAC-E5A478E5E0E4}" dt="2023-10-28T05:54:59.198" v="291" actId="1076"/>
          <ac:grpSpMkLst>
            <pc:docMk/>
            <pc:sldMk cId="0" sldId="258"/>
            <ac:grpSpMk id="10" creationId="{00000000-0000-0000-0000-000000000000}"/>
          </ac:grpSpMkLst>
        </pc:grpChg>
      </pc:sldChg>
      <pc:sldChg chg="addSp modSp mod">
        <pc:chgData name="KONDRU CHARWICK HAMESH" userId="0cecf0ed2af03ad3" providerId="LiveId" clId="{DB8A27B0-17CC-464C-8DAC-E5A478E5E0E4}" dt="2023-10-28T06:02:10.049" v="492" actId="255"/>
        <pc:sldMkLst>
          <pc:docMk/>
          <pc:sldMk cId="0" sldId="259"/>
        </pc:sldMkLst>
        <pc:spChg chg="mod">
          <ac:chgData name="KONDRU CHARWICK HAMESH" userId="0cecf0ed2af03ad3" providerId="LiveId" clId="{DB8A27B0-17CC-464C-8DAC-E5A478E5E0E4}" dt="2023-10-28T05:59:26.734" v="462" actId="255"/>
          <ac:spMkLst>
            <pc:docMk/>
            <pc:sldMk cId="0" sldId="259"/>
            <ac:spMk id="5" creationId="{00000000-0000-0000-0000-000000000000}"/>
          </ac:spMkLst>
        </pc:spChg>
        <pc:spChg chg="mod">
          <ac:chgData name="KONDRU CHARWICK HAMESH" userId="0cecf0ed2af03ad3" providerId="LiveId" clId="{DB8A27B0-17CC-464C-8DAC-E5A478E5E0E4}" dt="2023-10-28T05:58:16.947" v="457" actId="20577"/>
          <ac:spMkLst>
            <pc:docMk/>
            <pc:sldMk cId="0" sldId="259"/>
            <ac:spMk id="7" creationId="{00000000-0000-0000-0000-000000000000}"/>
          </ac:spMkLst>
        </pc:spChg>
        <pc:spChg chg="mod">
          <ac:chgData name="KONDRU CHARWICK HAMESH" userId="0cecf0ed2af03ad3" providerId="LiveId" clId="{DB8A27B0-17CC-464C-8DAC-E5A478E5E0E4}" dt="2023-10-28T05:58:20.189" v="458" actId="20577"/>
          <ac:spMkLst>
            <pc:docMk/>
            <pc:sldMk cId="0" sldId="259"/>
            <ac:spMk id="8" creationId="{00000000-0000-0000-0000-000000000000}"/>
          </ac:spMkLst>
        </pc:spChg>
        <pc:spChg chg="mod">
          <ac:chgData name="KONDRU CHARWICK HAMESH" userId="0cecf0ed2af03ad3" providerId="LiveId" clId="{DB8A27B0-17CC-464C-8DAC-E5A478E5E0E4}" dt="2023-10-28T05:58:22.953" v="459" actId="20577"/>
          <ac:spMkLst>
            <pc:docMk/>
            <pc:sldMk cId="0" sldId="259"/>
            <ac:spMk id="9" creationId="{00000000-0000-0000-0000-000000000000}"/>
          </ac:spMkLst>
        </pc:spChg>
        <pc:spChg chg="add mod">
          <ac:chgData name="KONDRU CHARWICK HAMESH" userId="0cecf0ed2af03ad3" providerId="LiveId" clId="{DB8A27B0-17CC-464C-8DAC-E5A478E5E0E4}" dt="2023-10-28T06:02:10.049" v="492" actId="255"/>
          <ac:spMkLst>
            <pc:docMk/>
            <pc:sldMk cId="0" sldId="259"/>
            <ac:spMk id="15" creationId="{BB1FEF49-BCC9-E838-CFC7-D97F189D98AA}"/>
          </ac:spMkLst>
        </pc:spChg>
      </pc:sldChg>
      <pc:sldChg chg="addSp modSp mod">
        <pc:chgData name="KONDRU CHARWICK HAMESH" userId="0cecf0ed2af03ad3" providerId="LiveId" clId="{DB8A27B0-17CC-464C-8DAC-E5A478E5E0E4}" dt="2023-10-28T06:06:18.004" v="539" actId="20577"/>
        <pc:sldMkLst>
          <pc:docMk/>
          <pc:sldMk cId="0" sldId="260"/>
        </pc:sldMkLst>
        <pc:spChg chg="mod">
          <ac:chgData name="KONDRU CHARWICK HAMESH" userId="0cecf0ed2af03ad3" providerId="LiveId" clId="{DB8A27B0-17CC-464C-8DAC-E5A478E5E0E4}" dt="2023-10-28T06:02:33.491" v="495" actId="14100"/>
          <ac:spMkLst>
            <pc:docMk/>
            <pc:sldMk cId="0" sldId="260"/>
            <ac:spMk id="4" creationId="{00000000-0000-0000-0000-000000000000}"/>
          </ac:spMkLst>
        </pc:spChg>
        <pc:spChg chg="mod">
          <ac:chgData name="KONDRU CHARWICK HAMESH" userId="0cecf0ed2af03ad3" providerId="LiveId" clId="{DB8A27B0-17CC-464C-8DAC-E5A478E5E0E4}" dt="2023-10-28T06:02:54.241" v="498" actId="20577"/>
          <ac:spMkLst>
            <pc:docMk/>
            <pc:sldMk cId="0" sldId="260"/>
            <ac:spMk id="5" creationId="{00000000-0000-0000-0000-000000000000}"/>
          </ac:spMkLst>
        </pc:spChg>
        <pc:spChg chg="mod">
          <ac:chgData name="KONDRU CHARWICK HAMESH" userId="0cecf0ed2af03ad3" providerId="LiveId" clId="{DB8A27B0-17CC-464C-8DAC-E5A478E5E0E4}" dt="2023-10-28T06:02:47.157" v="496" actId="20577"/>
          <ac:spMkLst>
            <pc:docMk/>
            <pc:sldMk cId="0" sldId="260"/>
            <ac:spMk id="6" creationId="{00000000-0000-0000-0000-000000000000}"/>
          </ac:spMkLst>
        </pc:spChg>
        <pc:spChg chg="mod">
          <ac:chgData name="KONDRU CHARWICK HAMESH" userId="0cecf0ed2af03ad3" providerId="LiveId" clId="{DB8A27B0-17CC-464C-8DAC-E5A478E5E0E4}" dt="2023-10-28T06:02:49.716" v="497" actId="20577"/>
          <ac:spMkLst>
            <pc:docMk/>
            <pc:sldMk cId="0" sldId="260"/>
            <ac:spMk id="7" creationId="{00000000-0000-0000-0000-000000000000}"/>
          </ac:spMkLst>
        </pc:spChg>
        <pc:spChg chg="add mod">
          <ac:chgData name="KONDRU CHARWICK HAMESH" userId="0cecf0ed2af03ad3" providerId="LiveId" clId="{DB8A27B0-17CC-464C-8DAC-E5A478E5E0E4}" dt="2023-10-28T06:06:18.004" v="539" actId="20577"/>
          <ac:spMkLst>
            <pc:docMk/>
            <pc:sldMk cId="0" sldId="260"/>
            <ac:spMk id="13" creationId="{CCBCF814-89D2-77CA-A80E-92CA20574A85}"/>
          </ac:spMkLst>
        </pc:spChg>
      </pc:sldChg>
      <pc:sldChg chg="addSp delSp modSp mod">
        <pc:chgData name="KONDRU CHARWICK HAMESH" userId="0cecf0ed2af03ad3" providerId="LiveId" clId="{DB8A27B0-17CC-464C-8DAC-E5A478E5E0E4}" dt="2023-10-28T06:45:07.089" v="1113" actId="170"/>
        <pc:sldMkLst>
          <pc:docMk/>
          <pc:sldMk cId="0" sldId="261"/>
        </pc:sldMkLst>
        <pc:spChg chg="mod">
          <ac:chgData name="KONDRU CHARWICK HAMESH" userId="0cecf0ed2af03ad3" providerId="LiveId" clId="{DB8A27B0-17CC-464C-8DAC-E5A478E5E0E4}" dt="2023-10-28T06:11:07.099" v="596" actId="255"/>
          <ac:spMkLst>
            <pc:docMk/>
            <pc:sldMk cId="0" sldId="261"/>
            <ac:spMk id="4" creationId="{00000000-0000-0000-0000-000000000000}"/>
          </ac:spMkLst>
        </pc:spChg>
        <pc:spChg chg="del mod">
          <ac:chgData name="KONDRU CHARWICK HAMESH" userId="0cecf0ed2af03ad3" providerId="LiveId" clId="{DB8A27B0-17CC-464C-8DAC-E5A478E5E0E4}" dt="2023-10-28T06:11:09.584" v="598"/>
          <ac:spMkLst>
            <pc:docMk/>
            <pc:sldMk cId="0" sldId="261"/>
            <ac:spMk id="5" creationId="{00000000-0000-0000-0000-000000000000}"/>
          </ac:spMkLst>
        </pc:spChg>
        <pc:spChg chg="mod ord">
          <ac:chgData name="KONDRU CHARWICK HAMESH" userId="0cecf0ed2af03ad3" providerId="LiveId" clId="{DB8A27B0-17CC-464C-8DAC-E5A478E5E0E4}" dt="2023-10-28T06:45:07.089" v="1113" actId="170"/>
          <ac:spMkLst>
            <pc:docMk/>
            <pc:sldMk cId="0" sldId="261"/>
            <ac:spMk id="11" creationId="{00000000-0000-0000-0000-000000000000}"/>
          </ac:spMkLst>
        </pc:spChg>
        <pc:spChg chg="add mod">
          <ac:chgData name="KONDRU CHARWICK HAMESH" userId="0cecf0ed2af03ad3" providerId="LiveId" clId="{DB8A27B0-17CC-464C-8DAC-E5A478E5E0E4}" dt="2023-10-28T06:10:28.591" v="595" actId="14100"/>
          <ac:spMkLst>
            <pc:docMk/>
            <pc:sldMk cId="0" sldId="261"/>
            <ac:spMk id="12" creationId="{A568B9A9-9D27-D1FF-DA64-3228F0FB6E75}"/>
          </ac:spMkLst>
        </pc:spChg>
        <pc:grpChg chg="del">
          <ac:chgData name="KONDRU CHARWICK HAMESH" userId="0cecf0ed2af03ad3" providerId="LiveId" clId="{DB8A27B0-17CC-464C-8DAC-E5A478E5E0E4}" dt="2023-10-28T06:44:44.395" v="1105" actId="478"/>
          <ac:grpSpMkLst>
            <pc:docMk/>
            <pc:sldMk cId="0" sldId="261"/>
            <ac:grpSpMk id="8" creationId="{00000000-0000-0000-0000-000000000000}"/>
          </ac:grpSpMkLst>
        </pc:grpChg>
        <pc:picChg chg="add mod">
          <ac:chgData name="KONDRU CHARWICK HAMESH" userId="0cecf0ed2af03ad3" providerId="LiveId" clId="{DB8A27B0-17CC-464C-8DAC-E5A478E5E0E4}" dt="2023-10-28T06:44:55.331" v="1109" actId="1076"/>
          <ac:picMkLst>
            <pc:docMk/>
            <pc:sldMk cId="0" sldId="261"/>
            <ac:picMk id="14" creationId="{848423FA-253A-40A1-19B7-1BFA0304CA25}"/>
          </ac:picMkLst>
        </pc:picChg>
      </pc:sldChg>
      <pc:sldChg chg="addSp delSp modSp mod">
        <pc:chgData name="KONDRU CHARWICK HAMESH" userId="0cecf0ed2af03ad3" providerId="LiveId" clId="{DB8A27B0-17CC-464C-8DAC-E5A478E5E0E4}" dt="2023-10-28T06:16:40.068" v="691"/>
        <pc:sldMkLst>
          <pc:docMk/>
          <pc:sldMk cId="0" sldId="262"/>
        </pc:sldMkLst>
        <pc:spChg chg="mod">
          <ac:chgData name="KONDRU CHARWICK HAMESH" userId="0cecf0ed2af03ad3" providerId="LiveId" clId="{DB8A27B0-17CC-464C-8DAC-E5A478E5E0E4}" dt="2023-10-28T06:11:22.360" v="599" actId="255"/>
          <ac:spMkLst>
            <pc:docMk/>
            <pc:sldMk cId="0" sldId="262"/>
            <ac:spMk id="9" creationId="{00000000-0000-0000-0000-000000000000}"/>
          </ac:spMkLst>
        </pc:spChg>
        <pc:spChg chg="del mod">
          <ac:chgData name="KONDRU CHARWICK HAMESH" userId="0cecf0ed2af03ad3" providerId="LiveId" clId="{DB8A27B0-17CC-464C-8DAC-E5A478E5E0E4}" dt="2023-10-28T06:16:40.068" v="691"/>
          <ac:spMkLst>
            <pc:docMk/>
            <pc:sldMk cId="0" sldId="262"/>
            <ac:spMk id="10" creationId="{00000000-0000-0000-0000-000000000000}"/>
          </ac:spMkLst>
        </pc:spChg>
        <pc:spChg chg="add mod">
          <ac:chgData name="KONDRU CHARWICK HAMESH" userId="0cecf0ed2af03ad3" providerId="LiveId" clId="{DB8A27B0-17CC-464C-8DAC-E5A478E5E0E4}" dt="2023-10-28T06:16:38.560" v="689" actId="255"/>
          <ac:spMkLst>
            <pc:docMk/>
            <pc:sldMk cId="0" sldId="262"/>
            <ac:spMk id="11" creationId="{8D41A34D-EDA0-EBD5-32D5-6B6D5FEE987C}"/>
          </ac:spMkLst>
        </pc:spChg>
      </pc:sldChg>
      <pc:sldChg chg="addSp delSp modSp mod">
        <pc:chgData name="KONDRU CHARWICK HAMESH" userId="0cecf0ed2af03ad3" providerId="LiveId" clId="{DB8A27B0-17CC-464C-8DAC-E5A478E5E0E4}" dt="2023-10-28T06:37:10.397" v="1065" actId="20577"/>
        <pc:sldMkLst>
          <pc:docMk/>
          <pc:sldMk cId="0" sldId="263"/>
        </pc:sldMkLst>
        <pc:spChg chg="mod">
          <ac:chgData name="KONDRU CHARWICK HAMESH" userId="0cecf0ed2af03ad3" providerId="LiveId" clId="{DB8A27B0-17CC-464C-8DAC-E5A478E5E0E4}" dt="2023-10-28T06:26:35.503" v="914" actId="1076"/>
          <ac:spMkLst>
            <pc:docMk/>
            <pc:sldMk cId="0" sldId="263"/>
            <ac:spMk id="13" creationId="{00000000-0000-0000-0000-000000000000}"/>
          </ac:spMkLst>
        </pc:spChg>
        <pc:spChg chg="mod">
          <ac:chgData name="KONDRU CHARWICK HAMESH" userId="0cecf0ed2af03ad3" providerId="LiveId" clId="{DB8A27B0-17CC-464C-8DAC-E5A478E5E0E4}" dt="2023-10-28T06:20:02.331" v="711" actId="20577"/>
          <ac:spMkLst>
            <pc:docMk/>
            <pc:sldMk cId="0" sldId="263"/>
            <ac:spMk id="21" creationId="{00000000-0000-0000-0000-000000000000}"/>
          </ac:spMkLst>
        </pc:spChg>
        <pc:spChg chg="mod">
          <ac:chgData name="KONDRU CHARWICK HAMESH" userId="0cecf0ed2af03ad3" providerId="LiveId" clId="{DB8A27B0-17CC-464C-8DAC-E5A478E5E0E4}" dt="2023-10-28T06:30:45.311" v="1040" actId="20577"/>
          <ac:spMkLst>
            <pc:docMk/>
            <pc:sldMk cId="0" sldId="263"/>
            <ac:spMk id="22" creationId="{00000000-0000-0000-0000-000000000000}"/>
          </ac:spMkLst>
        </pc:spChg>
        <pc:spChg chg="del mod">
          <ac:chgData name="KONDRU CHARWICK HAMESH" userId="0cecf0ed2af03ad3" providerId="LiveId" clId="{DB8A27B0-17CC-464C-8DAC-E5A478E5E0E4}" dt="2023-10-28T06:20:49.176" v="733"/>
          <ac:spMkLst>
            <pc:docMk/>
            <pc:sldMk cId="0" sldId="263"/>
            <ac:spMk id="23" creationId="{00000000-0000-0000-0000-000000000000}"/>
          </ac:spMkLst>
        </pc:spChg>
        <pc:spChg chg="mod">
          <ac:chgData name="KONDRU CHARWICK HAMESH" userId="0cecf0ed2af03ad3" providerId="LiveId" clId="{DB8A27B0-17CC-464C-8DAC-E5A478E5E0E4}" dt="2023-10-28T06:31:10.277" v="1062" actId="255"/>
          <ac:spMkLst>
            <pc:docMk/>
            <pc:sldMk cId="0" sldId="263"/>
            <ac:spMk id="24" creationId="{00000000-0000-0000-0000-000000000000}"/>
          </ac:spMkLst>
        </pc:spChg>
        <pc:spChg chg="mod">
          <ac:chgData name="KONDRU CHARWICK HAMESH" userId="0cecf0ed2af03ad3" providerId="LiveId" clId="{DB8A27B0-17CC-464C-8DAC-E5A478E5E0E4}" dt="2023-10-28T06:22:48.845" v="831" actId="20577"/>
          <ac:spMkLst>
            <pc:docMk/>
            <pc:sldMk cId="0" sldId="263"/>
            <ac:spMk id="25" creationId="{00000000-0000-0000-0000-000000000000}"/>
          </ac:spMkLst>
        </pc:spChg>
        <pc:spChg chg="del mod">
          <ac:chgData name="KONDRU CHARWICK HAMESH" userId="0cecf0ed2af03ad3" providerId="LiveId" clId="{DB8A27B0-17CC-464C-8DAC-E5A478E5E0E4}" dt="2023-10-28T06:26:19.653" v="912"/>
          <ac:spMkLst>
            <pc:docMk/>
            <pc:sldMk cId="0" sldId="263"/>
            <ac:spMk id="26" creationId="{00000000-0000-0000-0000-000000000000}"/>
          </ac:spMkLst>
        </pc:spChg>
        <pc:spChg chg="mod">
          <ac:chgData name="KONDRU CHARWICK HAMESH" userId="0cecf0ed2af03ad3" providerId="LiveId" clId="{DB8A27B0-17CC-464C-8DAC-E5A478E5E0E4}" dt="2023-10-28T06:31:16.735" v="1063" actId="255"/>
          <ac:spMkLst>
            <pc:docMk/>
            <pc:sldMk cId="0" sldId="263"/>
            <ac:spMk id="27" creationId="{00000000-0000-0000-0000-000000000000}"/>
          </ac:spMkLst>
        </pc:spChg>
        <pc:spChg chg="del mod">
          <ac:chgData name="KONDRU CHARWICK HAMESH" userId="0cecf0ed2af03ad3" providerId="LiveId" clId="{DB8A27B0-17CC-464C-8DAC-E5A478E5E0E4}" dt="2023-10-28T06:17:15.392" v="696"/>
          <ac:spMkLst>
            <pc:docMk/>
            <pc:sldMk cId="0" sldId="263"/>
            <ac:spMk id="28" creationId="{00000000-0000-0000-0000-000000000000}"/>
          </ac:spMkLst>
        </pc:spChg>
        <pc:spChg chg="add mod">
          <ac:chgData name="KONDRU CHARWICK HAMESH" userId="0cecf0ed2af03ad3" providerId="LiveId" clId="{DB8A27B0-17CC-464C-8DAC-E5A478E5E0E4}" dt="2023-10-28T06:37:10.397" v="1065" actId="20577"/>
          <ac:spMkLst>
            <pc:docMk/>
            <pc:sldMk cId="0" sldId="263"/>
            <ac:spMk id="35" creationId="{60B15174-348E-5EEC-74C6-287D41B96BEC}"/>
          </ac:spMkLst>
        </pc:spChg>
        <pc:grpChg chg="del">
          <ac:chgData name="KONDRU CHARWICK HAMESH" userId="0cecf0ed2af03ad3" providerId="LiveId" clId="{DB8A27B0-17CC-464C-8DAC-E5A478E5E0E4}" dt="2023-10-28T06:18:04.843" v="697" actId="478"/>
          <ac:grpSpMkLst>
            <pc:docMk/>
            <pc:sldMk cId="0" sldId="263"/>
            <ac:grpSpMk id="6" creationId="{00000000-0000-0000-0000-000000000000}"/>
          </ac:grpSpMkLst>
        </pc:grpChg>
        <pc:grpChg chg="del">
          <ac:chgData name="KONDRU CHARWICK HAMESH" userId="0cecf0ed2af03ad3" providerId="LiveId" clId="{DB8A27B0-17CC-464C-8DAC-E5A478E5E0E4}" dt="2023-10-28T06:20:06.114" v="712" actId="478"/>
          <ac:grpSpMkLst>
            <pc:docMk/>
            <pc:sldMk cId="0" sldId="263"/>
            <ac:grpSpMk id="10" creationId="{00000000-0000-0000-0000-000000000000}"/>
          </ac:grpSpMkLst>
        </pc:grpChg>
        <pc:grpChg chg="mod">
          <ac:chgData name="KONDRU CHARWICK HAMESH" userId="0cecf0ed2af03ad3" providerId="LiveId" clId="{DB8A27B0-17CC-464C-8DAC-E5A478E5E0E4}" dt="2023-10-28T06:26:30.251" v="913" actId="1076"/>
          <ac:grpSpMkLst>
            <pc:docMk/>
            <pc:sldMk cId="0" sldId="263"/>
            <ac:grpSpMk id="12" creationId="{00000000-0000-0000-0000-000000000000}"/>
          </ac:grpSpMkLst>
        </pc:grpChg>
        <pc:grpChg chg="del">
          <ac:chgData name="KONDRU CHARWICK HAMESH" userId="0cecf0ed2af03ad3" providerId="LiveId" clId="{DB8A27B0-17CC-464C-8DAC-E5A478E5E0E4}" dt="2023-10-28T06:16:47.376" v="692" actId="478"/>
          <ac:grpSpMkLst>
            <pc:docMk/>
            <pc:sldMk cId="0" sldId="263"/>
            <ac:grpSpMk id="14" creationId="{00000000-0000-0000-0000-000000000000}"/>
          </ac:grpSpMkLst>
        </pc:grpChg>
        <pc:grpChg chg="del">
          <ac:chgData name="KONDRU CHARWICK HAMESH" userId="0cecf0ed2af03ad3" providerId="LiveId" clId="{DB8A27B0-17CC-464C-8DAC-E5A478E5E0E4}" dt="2023-10-28T06:20:49.176" v="731" actId="478"/>
          <ac:grpSpMkLst>
            <pc:docMk/>
            <pc:sldMk cId="0" sldId="263"/>
            <ac:grpSpMk id="16" creationId="{00000000-0000-0000-0000-000000000000}"/>
          </ac:grpSpMkLst>
        </pc:grpChg>
        <pc:grpChg chg="del">
          <ac:chgData name="KONDRU CHARWICK HAMESH" userId="0cecf0ed2af03ad3" providerId="LiveId" clId="{DB8A27B0-17CC-464C-8DAC-E5A478E5E0E4}" dt="2023-10-28T06:16:52.110" v="693" actId="478"/>
          <ac:grpSpMkLst>
            <pc:docMk/>
            <pc:sldMk cId="0" sldId="263"/>
            <ac:grpSpMk id="18" creationId="{00000000-0000-0000-0000-000000000000}"/>
          </ac:grpSpMkLst>
        </pc:grpChg>
        <pc:picChg chg="add mod">
          <ac:chgData name="KONDRU CHARWICK HAMESH" userId="0cecf0ed2af03ad3" providerId="LiveId" clId="{DB8A27B0-17CC-464C-8DAC-E5A478E5E0E4}" dt="2023-10-28T06:19:54.847" v="705" actId="1076"/>
          <ac:picMkLst>
            <pc:docMk/>
            <pc:sldMk cId="0" sldId="263"/>
            <ac:picMk id="30" creationId="{AB8386BD-F4B8-6EDF-40D0-577EDD4CA662}"/>
          </ac:picMkLst>
        </pc:picChg>
        <pc:picChg chg="add mod">
          <ac:chgData name="KONDRU CHARWICK HAMESH" userId="0cecf0ed2af03ad3" providerId="LiveId" clId="{DB8A27B0-17CC-464C-8DAC-E5A478E5E0E4}" dt="2023-10-28T06:20:31.428" v="718" actId="14100"/>
          <ac:picMkLst>
            <pc:docMk/>
            <pc:sldMk cId="0" sldId="263"/>
            <ac:picMk id="32" creationId="{6923BAA4-A314-83A3-9E9E-F5B540922CE7}"/>
          </ac:picMkLst>
        </pc:picChg>
        <pc:picChg chg="add mod">
          <ac:chgData name="KONDRU CHARWICK HAMESH" userId="0cecf0ed2af03ad3" providerId="LiveId" clId="{DB8A27B0-17CC-464C-8DAC-E5A478E5E0E4}" dt="2023-10-28T06:21:58.370" v="739" actId="1076"/>
          <ac:picMkLst>
            <pc:docMk/>
            <pc:sldMk cId="0" sldId="263"/>
            <ac:picMk id="34" creationId="{4BA808A6-699F-0DC9-C916-3BB1E767483A}"/>
          </ac:picMkLst>
        </pc:picChg>
      </pc:sldChg>
      <pc:sldChg chg="addSp modSp mod">
        <pc:chgData name="KONDRU CHARWICK HAMESH" userId="0cecf0ed2af03ad3" providerId="LiveId" clId="{DB8A27B0-17CC-464C-8DAC-E5A478E5E0E4}" dt="2023-10-28T06:47:23.153" v="1127" actId="14100"/>
        <pc:sldMkLst>
          <pc:docMk/>
          <pc:sldMk cId="0" sldId="264"/>
        </pc:sldMkLst>
        <pc:spChg chg="mod">
          <ac:chgData name="KONDRU CHARWICK HAMESH" userId="0cecf0ed2af03ad3" providerId="LiveId" clId="{DB8A27B0-17CC-464C-8DAC-E5A478E5E0E4}" dt="2023-10-28T06:28:46.933" v="955" actId="20578"/>
          <ac:spMkLst>
            <pc:docMk/>
            <pc:sldMk cId="0" sldId="264"/>
            <ac:spMk id="2" creationId="{00000000-0000-0000-0000-000000000000}"/>
          </ac:spMkLst>
        </pc:spChg>
        <pc:spChg chg="add mod">
          <ac:chgData name="KONDRU CHARWICK HAMESH" userId="0cecf0ed2af03ad3" providerId="LiveId" clId="{DB8A27B0-17CC-464C-8DAC-E5A478E5E0E4}" dt="2023-10-28T06:28:55.989" v="956" actId="14100"/>
          <ac:spMkLst>
            <pc:docMk/>
            <pc:sldMk cId="0" sldId="264"/>
            <ac:spMk id="8" creationId="{6A4CBBD3-D6FC-5E7D-74DC-BD493694171B}"/>
          </ac:spMkLst>
        </pc:spChg>
        <pc:picChg chg="add mod">
          <ac:chgData name="KONDRU CHARWICK HAMESH" userId="0cecf0ed2af03ad3" providerId="LiveId" clId="{DB8A27B0-17CC-464C-8DAC-E5A478E5E0E4}" dt="2023-10-28T06:47:23.153" v="1127" actId="14100"/>
          <ac:picMkLst>
            <pc:docMk/>
            <pc:sldMk cId="0" sldId="264"/>
            <ac:picMk id="7" creationId="{59BBB38D-AFF6-7EC6-C202-ED929C9E6D32}"/>
          </ac:picMkLst>
        </pc:picChg>
        <pc:picChg chg="add mod">
          <ac:chgData name="KONDRU CHARWICK HAMESH" userId="0cecf0ed2af03ad3" providerId="LiveId" clId="{DB8A27B0-17CC-464C-8DAC-E5A478E5E0E4}" dt="2023-10-28T06:46:14.154" v="1120" actId="14100"/>
          <ac:picMkLst>
            <pc:docMk/>
            <pc:sldMk cId="0" sldId="264"/>
            <ac:picMk id="10" creationId="{1A1176DD-2BA2-AC6F-0AAE-F613929814AE}"/>
          </ac:picMkLst>
        </pc:picChg>
        <pc:picChg chg="add mod">
          <ac:chgData name="KONDRU CHARWICK HAMESH" userId="0cecf0ed2af03ad3" providerId="LiveId" clId="{DB8A27B0-17CC-464C-8DAC-E5A478E5E0E4}" dt="2023-10-28T06:47:13.276" v="1126" actId="1076"/>
          <ac:picMkLst>
            <pc:docMk/>
            <pc:sldMk cId="0" sldId="264"/>
            <ac:picMk id="12" creationId="{2B689078-3482-E441-EE90-1289FCFACD3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jp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err="1">
                <a:solidFill>
                  <a:srgbClr val="FFFFFF"/>
                </a:solidFill>
                <a:latin typeface="MS UI Gothic" panose="020B0600070205080204" pitchFamily="34" charset="-128"/>
                <a:ea typeface="MS UI Gothic" panose="020B0600070205080204" pitchFamily="34" charset="-128"/>
              </a:rPr>
              <a:t>CineSphere</a:t>
            </a:r>
            <a:endParaRPr lang="en-US" sz="12000" dirty="0">
              <a:solidFill>
                <a:srgbClr val="FFFFFF"/>
              </a:solidFill>
              <a:latin typeface="MS UI Gothic" panose="020B0600070205080204" pitchFamily="34" charset="-128"/>
              <a:ea typeface="MS UI Gothic" panose="020B0600070205080204" pitchFamily="34" charset="-128"/>
            </a:endParaRPr>
          </a:p>
        </p:txBody>
      </p:sp>
      <p:sp>
        <p:nvSpPr>
          <p:cNvPr id="5" name="TextBox 4">
            <a:extLst>
              <a:ext uri="{FF2B5EF4-FFF2-40B4-BE49-F238E27FC236}">
                <a16:creationId xmlns:a16="http://schemas.microsoft.com/office/drawing/2014/main" id="{C6FBFA99-F486-8978-FE25-970D2210ADC5}"/>
              </a:ext>
            </a:extLst>
          </p:cNvPr>
          <p:cNvSpPr txBox="1"/>
          <p:nvPr/>
        </p:nvSpPr>
        <p:spPr>
          <a:xfrm>
            <a:off x="6172199" y="5829300"/>
            <a:ext cx="6248401" cy="646331"/>
          </a:xfrm>
          <a:prstGeom prst="rect">
            <a:avLst/>
          </a:prstGeom>
          <a:noFill/>
        </p:spPr>
        <p:txBody>
          <a:bodyPr wrap="square" rtlCol="0">
            <a:spAutoFit/>
          </a:bodyPr>
          <a:lstStyle/>
          <a:p>
            <a:r>
              <a:rPr lang="en-IN" sz="3600" dirty="0">
                <a:solidFill>
                  <a:schemeClr val="bg1"/>
                </a:solidFill>
              </a:rPr>
              <a:t>-"Your Cinema Companion."</a:t>
            </a:r>
          </a:p>
        </p:txBody>
      </p:sp>
      <p:pic>
        <p:nvPicPr>
          <p:cNvPr id="7" name="Picture 6">
            <a:extLst>
              <a:ext uri="{FF2B5EF4-FFF2-40B4-BE49-F238E27FC236}">
                <a16:creationId xmlns:a16="http://schemas.microsoft.com/office/drawing/2014/main" id="{E26B2449-3C47-1100-3332-4886BE0AF9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818946" cy="1485900"/>
          </a:xfrm>
          <a:prstGeom prst="rect">
            <a:avLst/>
          </a:prstGeom>
        </p:spPr>
      </p:pic>
      <p:sp>
        <p:nvSpPr>
          <p:cNvPr id="9" name="TextBox 8">
            <a:extLst>
              <a:ext uri="{FF2B5EF4-FFF2-40B4-BE49-F238E27FC236}">
                <a16:creationId xmlns:a16="http://schemas.microsoft.com/office/drawing/2014/main" id="{2C4235FA-1E66-42ED-358F-323F72E02FCB}"/>
              </a:ext>
            </a:extLst>
          </p:cNvPr>
          <p:cNvSpPr txBox="1"/>
          <p:nvPr/>
        </p:nvSpPr>
        <p:spPr>
          <a:xfrm>
            <a:off x="6934200" y="9182100"/>
            <a:ext cx="9982200" cy="707886"/>
          </a:xfrm>
          <a:prstGeom prst="rect">
            <a:avLst/>
          </a:prstGeom>
          <a:noFill/>
        </p:spPr>
        <p:txBody>
          <a:bodyPr wrap="square" rtlCol="0">
            <a:spAutoFit/>
          </a:bodyPr>
          <a:lstStyle/>
          <a:p>
            <a:r>
              <a:rPr lang="en-IN" sz="4000" dirty="0">
                <a:solidFill>
                  <a:schemeClr val="bg1"/>
                </a:solidFill>
              </a:rPr>
              <a:t>TOPIC : MOVIE RECOMMENDER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3" y="1074519"/>
            <a:ext cx="7696632" cy="838691"/>
          </a:xfrm>
          <a:prstGeom prst="rect">
            <a:avLst/>
          </a:prstGeom>
        </p:spPr>
        <p:txBody>
          <a:bodyPr wrap="square" lIns="0" tIns="0" rIns="0" bIns="0" rtlCol="0" anchor="t">
            <a:spAutoFit/>
          </a:bodyPr>
          <a:lstStyle/>
          <a:p>
            <a:pPr marL="0" lvl="0" indent="0" algn="l">
              <a:lnSpc>
                <a:spcPts val="7967"/>
              </a:lnSpc>
              <a:spcBef>
                <a:spcPct val="0"/>
              </a:spcBef>
            </a:pPr>
            <a:endParaRPr lang="en-US" u="none" strike="noStrike" dirty="0">
              <a:solidFill>
                <a:srgbClr val="F5F5F3"/>
              </a:solidFill>
              <a:latin typeface="League Spartan"/>
            </a:endParaRPr>
          </a:p>
        </p:txBody>
      </p:sp>
      <p:sp>
        <p:nvSpPr>
          <p:cNvPr id="6" name="TextBox 6"/>
          <p:cNvSpPr txBox="1"/>
          <p:nvPr/>
        </p:nvSpPr>
        <p:spPr>
          <a:xfrm>
            <a:off x="903091" y="4315198"/>
            <a:ext cx="7696631" cy="364331"/>
          </a:xfrm>
          <a:prstGeom prst="rect">
            <a:avLst/>
          </a:prstGeom>
        </p:spPr>
        <p:txBody>
          <a:bodyPr lIns="0" tIns="0" rIns="0" bIns="0" rtlCol="0" anchor="t">
            <a:spAutoFit/>
          </a:bodyPr>
          <a:lstStyle/>
          <a:p>
            <a:pPr marL="0" lvl="0" indent="0" algn="l">
              <a:lnSpc>
                <a:spcPts val="2954"/>
              </a:lnSpc>
              <a:spcBef>
                <a:spcPct val="0"/>
              </a:spcBef>
            </a:pPr>
            <a:endParaRPr lang="en-US" sz="1969" u="none" strike="noStrike" dirty="0">
              <a:solidFill>
                <a:srgbClr val="F5F5F3"/>
              </a:solidFill>
              <a:latin typeface="Mont Bold"/>
            </a:endParaRPr>
          </a:p>
        </p:txBody>
      </p:sp>
      <p:sp>
        <p:nvSpPr>
          <p:cNvPr id="7" name="TextBox 7"/>
          <p:cNvSpPr txBox="1"/>
          <p:nvPr/>
        </p:nvSpPr>
        <p:spPr>
          <a:xfrm>
            <a:off x="903091" y="5355470"/>
            <a:ext cx="7696631" cy="364331"/>
          </a:xfrm>
          <a:prstGeom prst="rect">
            <a:avLst/>
          </a:prstGeom>
        </p:spPr>
        <p:txBody>
          <a:bodyPr lIns="0" tIns="0" rIns="0" bIns="0" rtlCol="0" anchor="t">
            <a:spAutoFit/>
          </a:bodyPr>
          <a:lstStyle/>
          <a:p>
            <a:pPr marL="0" lvl="0" indent="0" algn="l">
              <a:lnSpc>
                <a:spcPts val="2954"/>
              </a:lnSpc>
              <a:spcBef>
                <a:spcPct val="0"/>
              </a:spcBef>
            </a:pPr>
            <a:endParaRPr lang="en-US" sz="1969" u="none" strike="noStrike" dirty="0">
              <a:solidFill>
                <a:srgbClr val="F5F5F3"/>
              </a:solidFill>
              <a:latin typeface="Mont Bold"/>
            </a:endParaRPr>
          </a:p>
        </p:txBody>
      </p:sp>
      <p:sp>
        <p:nvSpPr>
          <p:cNvPr id="8" name="TextBox 8"/>
          <p:cNvSpPr txBox="1"/>
          <p:nvPr/>
        </p:nvSpPr>
        <p:spPr>
          <a:xfrm>
            <a:off x="903091" y="6018012"/>
            <a:ext cx="7696631" cy="364331"/>
          </a:xfrm>
          <a:prstGeom prst="rect">
            <a:avLst/>
          </a:prstGeom>
        </p:spPr>
        <p:txBody>
          <a:bodyPr lIns="0" tIns="0" rIns="0" bIns="0" rtlCol="0" anchor="t">
            <a:spAutoFit/>
          </a:bodyPr>
          <a:lstStyle/>
          <a:p>
            <a:pPr marL="0" lvl="0" indent="0" algn="l">
              <a:lnSpc>
                <a:spcPts val="2954"/>
              </a:lnSpc>
              <a:spcBef>
                <a:spcPct val="0"/>
              </a:spcBef>
            </a:pP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
        <p:nvSpPr>
          <p:cNvPr id="13" name="TextBox 12">
            <a:extLst>
              <a:ext uri="{FF2B5EF4-FFF2-40B4-BE49-F238E27FC236}">
                <a16:creationId xmlns:a16="http://schemas.microsoft.com/office/drawing/2014/main" id="{0A5DCBC0-30D9-5765-EAC1-F6604B16AB5C}"/>
              </a:ext>
            </a:extLst>
          </p:cNvPr>
          <p:cNvSpPr txBox="1"/>
          <p:nvPr/>
        </p:nvSpPr>
        <p:spPr>
          <a:xfrm>
            <a:off x="1219200" y="2476500"/>
            <a:ext cx="6400800" cy="6955750"/>
          </a:xfrm>
          <a:prstGeom prst="rect">
            <a:avLst/>
          </a:prstGeom>
          <a:noFill/>
        </p:spPr>
        <p:txBody>
          <a:bodyPr wrap="square" rtlCol="0">
            <a:spAutoFit/>
          </a:bodyPr>
          <a:lstStyle/>
          <a:p>
            <a:r>
              <a:rPr lang="en-US" dirty="0">
                <a:solidFill>
                  <a:schemeClr val="bg1"/>
                </a:solidFill>
              </a:rPr>
              <a:t>"Our business model aims to solve the problem of overwhelming content choices faced by consumers in the streaming era. The exponential growth of available movies has led to decision paralysis, making it challenging for viewers to find films aligning with their preferences and mood . "Our business model aims to solve the problem of overwhelming content choices faced by consumers in the streaming era. The exponential growth of available movies has led to decision paralysis, making it challenging for viewers to find films aligning with their preferences and mood.“</a:t>
            </a:r>
          </a:p>
          <a:p>
            <a:endParaRPr lang="en-US" dirty="0">
              <a:solidFill>
                <a:schemeClr val="bg1"/>
              </a:solidFill>
            </a:endParaRPr>
          </a:p>
          <a:p>
            <a:r>
              <a:rPr lang="en-US" sz="3200" dirty="0">
                <a:solidFill>
                  <a:schemeClr val="bg1"/>
                </a:solidFill>
              </a:rPr>
              <a:t>Importance and Relevance:</a:t>
            </a:r>
          </a:p>
          <a:p>
            <a:endParaRPr lang="en-US" dirty="0">
              <a:solidFill>
                <a:schemeClr val="bg1"/>
              </a:solidFill>
            </a:endParaRPr>
          </a:p>
          <a:p>
            <a:r>
              <a:rPr lang="en-US" dirty="0">
                <a:solidFill>
                  <a:schemeClr val="bg1"/>
                </a:solidFill>
              </a:rPr>
              <a:t>"This issue is paramount as user satisfaction and engagement are directly tied to personalized content discovery. According to a Nielsen report, 20% of viewer time is spent on content selection, indicating a substantial portion of users' experience is marred by decision-making struggles. With the global streaming market projected to reach $223.98 billion by 2028 (Statista), tailoring recommendations ensures enhanced user retention, increased platform loyalty, and improved customer </a:t>
            </a:r>
            <a:r>
              <a:rPr lang="en-US" dirty="0" err="1">
                <a:solidFill>
                  <a:schemeClr val="bg1"/>
                </a:solidFill>
              </a:rPr>
              <a:t>satisfaction.""Our</a:t>
            </a:r>
            <a:r>
              <a:rPr lang="en-US" dirty="0">
                <a:solidFill>
                  <a:schemeClr val="bg1"/>
                </a:solidFill>
              </a:rPr>
              <a:t> business model not only enhances user experience but also offers a competitive edge in a market where personalized content curation is the key to attracting and retaining customers."</a:t>
            </a:r>
            <a:endParaRPr lang="en-IN" dirty="0">
              <a:solidFill>
                <a:schemeClr val="bg1"/>
              </a:solidFill>
            </a:endParaRPr>
          </a:p>
        </p:txBody>
      </p:sp>
      <p:sp>
        <p:nvSpPr>
          <p:cNvPr id="14" name="TextBox 13">
            <a:extLst>
              <a:ext uri="{FF2B5EF4-FFF2-40B4-BE49-F238E27FC236}">
                <a16:creationId xmlns:a16="http://schemas.microsoft.com/office/drawing/2014/main" id="{274F148A-4354-4574-FED7-AA65256D4E64}"/>
              </a:ext>
            </a:extLst>
          </p:cNvPr>
          <p:cNvSpPr txBox="1"/>
          <p:nvPr/>
        </p:nvSpPr>
        <p:spPr>
          <a:xfrm>
            <a:off x="903091" y="952500"/>
            <a:ext cx="5667503" cy="830997"/>
          </a:xfrm>
          <a:prstGeom prst="rect">
            <a:avLst/>
          </a:prstGeom>
          <a:noFill/>
        </p:spPr>
        <p:txBody>
          <a:bodyPr wrap="square" rtlCol="0">
            <a:spAutoFit/>
          </a:bodyPr>
          <a:lstStyle/>
          <a:p>
            <a:r>
              <a:rPr lang="en-IN" sz="4800" dirty="0">
                <a:solidFill>
                  <a:schemeClr val="bg1"/>
                </a:solidFill>
                <a:latin typeface="Bahnschrift SemiBold" panose="020B0502040204020203" pitchFamily="34" charset="0"/>
                <a:ea typeface="MS UI Gothic" panose="020B0600070205080204" pitchFamily="34" charset="-128"/>
              </a:rPr>
              <a:t>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4325600"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458200" y="190500"/>
            <a:ext cx="8686799" cy="9825126"/>
            <a:chOff x="0" y="190500"/>
            <a:chExt cx="11582397" cy="10471177"/>
          </a:xfrm>
        </p:grpSpPr>
        <p:sp>
          <p:nvSpPr>
            <p:cNvPr id="11" name="TextBox 11"/>
            <p:cNvSpPr txBox="1"/>
            <p:nvPr/>
          </p:nvSpPr>
          <p:spPr>
            <a:xfrm>
              <a:off x="0" y="1381603"/>
              <a:ext cx="11582397" cy="9280074"/>
            </a:xfrm>
            <a:prstGeom prst="rect">
              <a:avLst/>
            </a:prstGeom>
          </p:spPr>
          <p:txBody>
            <a:bodyPr wrap="square" lIns="0" tIns="0" rIns="0" bIns="0" rtlCol="0" anchor="t">
              <a:spAutoFit/>
            </a:bodyPr>
            <a:lstStyle/>
            <a:p>
              <a:pPr marL="0" lvl="0" indent="0" algn="l">
                <a:lnSpc>
                  <a:spcPts val="3777"/>
                </a:lnSpc>
                <a:spcBef>
                  <a:spcPct val="0"/>
                </a:spcBef>
              </a:pPr>
              <a:r>
                <a:rPr lang="en-US" u="none" strike="noStrike" dirty="0">
                  <a:solidFill>
                    <a:srgbClr val="FFFFFF"/>
                  </a:solidFill>
                  <a:latin typeface="Glacial Indifference"/>
                </a:rPr>
                <a:t> 1. Incorporate advanced machine learning algorithms to personalize movie recommendations based on user preferences and viewing history.</a:t>
              </a:r>
            </a:p>
            <a:p>
              <a:pPr marL="0" lvl="0" indent="0" algn="l">
                <a:lnSpc>
                  <a:spcPts val="3777"/>
                </a:lnSpc>
                <a:spcBef>
                  <a:spcPct val="0"/>
                </a:spcBef>
              </a:pPr>
              <a:r>
                <a:rPr lang="en-US" u="none" strike="noStrike" dirty="0">
                  <a:solidFill>
                    <a:srgbClr val="FFFFFF"/>
                  </a:solidFill>
                  <a:latin typeface="Glacial Indifference"/>
                </a:rPr>
                <a:t>2. Implement ethical AI principles to ensure fair and unbiased recommendations, reducing harmful content exposure</a:t>
              </a:r>
            </a:p>
            <a:p>
              <a:pPr marL="0" lvl="0" indent="0" algn="l">
                <a:lnSpc>
                  <a:spcPts val="3777"/>
                </a:lnSpc>
                <a:spcBef>
                  <a:spcPct val="0"/>
                </a:spcBef>
              </a:pPr>
              <a:r>
                <a:rPr lang="en-US" u="none" strike="noStrike" dirty="0">
                  <a:solidFill>
                    <a:srgbClr val="FFFFFF"/>
                  </a:solidFill>
                  <a:latin typeface="Glacial Indifference"/>
                </a:rPr>
                <a:t>.3. Foster inclusivity by promoting diverse and underrepresented voices in the film industry through curated content</a:t>
              </a:r>
            </a:p>
            <a:p>
              <a:pPr marL="0" lvl="0" indent="0" algn="l">
                <a:lnSpc>
                  <a:spcPts val="3777"/>
                </a:lnSpc>
                <a:spcBef>
                  <a:spcPct val="0"/>
                </a:spcBef>
              </a:pPr>
              <a:r>
                <a:rPr lang="en-US" u="none" strike="noStrike" dirty="0">
                  <a:solidFill>
                    <a:srgbClr val="FFFFFF"/>
                  </a:solidFill>
                  <a:latin typeface="Glacial Indifference"/>
                </a:rPr>
                <a:t>.4. Partner with nonprofit organizations to support film-related educational programs, promoting digital literacy and creativity.</a:t>
              </a:r>
            </a:p>
            <a:p>
              <a:pPr marL="0" lvl="0" indent="0" algn="l">
                <a:lnSpc>
                  <a:spcPts val="3777"/>
                </a:lnSpc>
                <a:spcBef>
                  <a:spcPct val="0"/>
                </a:spcBef>
              </a:pPr>
              <a:r>
                <a:rPr lang="en-US" u="none" strike="noStrike" dirty="0">
                  <a:solidFill>
                    <a:srgbClr val="FFFFFF"/>
                  </a:solidFill>
                  <a:latin typeface="Glacial Indifference"/>
                </a:rPr>
                <a:t>5. Allocate a portion of profits to environmental initiatives, making the tech industry more sustainable.</a:t>
              </a:r>
            </a:p>
            <a:p>
              <a:pPr marL="0" lvl="0" indent="0" algn="l">
                <a:lnSpc>
                  <a:spcPts val="3777"/>
                </a:lnSpc>
                <a:spcBef>
                  <a:spcPct val="0"/>
                </a:spcBef>
              </a:pPr>
              <a:r>
                <a:rPr lang="en-US" u="none" strike="noStrike" dirty="0">
                  <a:solidFill>
                    <a:srgbClr val="FFFFFF"/>
                  </a:solidFill>
                  <a:latin typeface="Glacial Indifference"/>
                </a:rPr>
                <a:t>6. Collaborate with local cinemas to promote in-person movie experiences and support the arts.</a:t>
              </a:r>
            </a:p>
            <a:p>
              <a:pPr marL="0" lvl="0" indent="0" algn="l">
                <a:lnSpc>
                  <a:spcPts val="3777"/>
                </a:lnSpc>
                <a:spcBef>
                  <a:spcPct val="0"/>
                </a:spcBef>
              </a:pPr>
              <a:r>
                <a:rPr lang="en-US" u="none" strike="noStrike" dirty="0">
                  <a:solidFill>
                    <a:srgbClr val="FFFFFF"/>
                  </a:solidFill>
                  <a:latin typeface="Glacial Indifference"/>
                </a:rPr>
                <a:t>7. Engage in community outreach and encourage employee volunteerism to address social issues.</a:t>
              </a:r>
            </a:p>
            <a:p>
              <a:pPr marL="0" lvl="0" indent="0" algn="l">
                <a:lnSpc>
                  <a:spcPts val="3777"/>
                </a:lnSpc>
                <a:spcBef>
                  <a:spcPct val="0"/>
                </a:spcBef>
              </a:pPr>
              <a:r>
                <a:rPr lang="en-US" u="none" strike="noStrike" dirty="0">
                  <a:solidFill>
                    <a:srgbClr val="FFFFFF"/>
                  </a:solidFill>
                  <a:latin typeface="Glacial Indifference"/>
                </a:rPr>
                <a:t>8. Establish partnerships with content creators to develop socially conscious movies and documentaries</a:t>
              </a:r>
            </a:p>
            <a:p>
              <a:pPr marL="0" lvl="0" indent="0" algn="l">
                <a:lnSpc>
                  <a:spcPts val="3777"/>
                </a:lnSpc>
                <a:spcBef>
                  <a:spcPct val="0"/>
                </a:spcBef>
              </a:pPr>
              <a:r>
                <a:rPr lang="en-US" u="none" strike="noStrike" dirty="0">
                  <a:solidFill>
                    <a:srgbClr val="FFFFFF"/>
                  </a:solidFill>
                  <a:latin typeface="Glacial Indifference"/>
                </a:rPr>
                <a:t>.9. Measure and report on the social impact generated by the recommendation system, aligning with the UN Sustainable Development Goals.</a:t>
              </a:r>
            </a:p>
          </p:txBody>
        </p:sp>
        <p:sp>
          <p:nvSpPr>
            <p:cNvPr id="12" name="TextBox 12"/>
            <p:cNvSpPr txBox="1"/>
            <p:nvPr/>
          </p:nvSpPr>
          <p:spPr>
            <a:xfrm>
              <a:off x="1" y="190500"/>
              <a:ext cx="4368798" cy="1109099"/>
            </a:xfrm>
            <a:prstGeom prst="rect">
              <a:avLst/>
            </a:prstGeom>
          </p:spPr>
          <p:txBody>
            <a:bodyPr wrap="square" lIns="0" tIns="0" rIns="0" bIns="0" rtlCol="0" anchor="t">
              <a:spAutoFit/>
            </a:bodyPr>
            <a:lstStyle/>
            <a:p>
              <a:pPr marL="0" lvl="0" indent="0" algn="l">
                <a:lnSpc>
                  <a:spcPts val="9685"/>
                </a:lnSpc>
                <a:spcBef>
                  <a:spcPct val="0"/>
                </a:spcBef>
              </a:pPr>
              <a:r>
                <a:rPr lang="en-US" sz="2800" u="none" strike="noStrike" dirty="0">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dirty="0"/>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907941"/>
          </a:xfrm>
          <a:prstGeom prst="rect">
            <a:avLst/>
          </a:prstGeom>
        </p:spPr>
        <p:txBody>
          <a:bodyPr lIns="0" tIns="0" rIns="0" bIns="0" rtlCol="0" anchor="t">
            <a:spAutoFit/>
          </a:bodyPr>
          <a:lstStyle/>
          <a:p>
            <a:pPr marL="0" lvl="0" indent="0" algn="l">
              <a:lnSpc>
                <a:spcPts val="7967"/>
              </a:lnSpc>
              <a:spcBef>
                <a:spcPct val="0"/>
              </a:spcBef>
            </a:pPr>
            <a:r>
              <a:rPr lang="en-US" sz="3600" u="none" strike="noStrike" dirty="0">
                <a:solidFill>
                  <a:srgbClr val="F5F5F3"/>
                </a:solidFill>
                <a:latin typeface="League Spartan"/>
              </a:rPr>
              <a:t>Key Features and Functionality</a:t>
            </a:r>
          </a:p>
        </p:txBody>
      </p:sp>
      <p:grpSp>
        <p:nvGrpSpPr>
          <p:cNvPr id="6" name="Group 6"/>
          <p:cNvGrpSpPr/>
          <p:nvPr/>
        </p:nvGrpSpPr>
        <p:grpSpPr>
          <a:xfrm>
            <a:off x="748552" y="7434537"/>
            <a:ext cx="9118396" cy="1721767"/>
            <a:chOff x="0" y="-66675"/>
            <a:chExt cx="12157861" cy="2295690"/>
          </a:xfrm>
        </p:grpSpPr>
        <p:sp>
          <p:nvSpPr>
            <p:cNvPr id="7" name="TextBox 7"/>
            <p:cNvSpPr txBox="1"/>
            <p:nvPr/>
          </p:nvSpPr>
          <p:spPr>
            <a:xfrm>
              <a:off x="0" y="-66675"/>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8" name="TextBox 8"/>
            <p:cNvSpPr txBox="1"/>
            <p:nvPr/>
          </p:nvSpPr>
          <p:spPr>
            <a:xfrm>
              <a:off x="0" y="823467"/>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
        <p:nvSpPr>
          <p:cNvPr id="15" name="TextBox 14">
            <a:extLst>
              <a:ext uri="{FF2B5EF4-FFF2-40B4-BE49-F238E27FC236}">
                <a16:creationId xmlns:a16="http://schemas.microsoft.com/office/drawing/2014/main" id="{BB1FEF49-BCC9-E838-CFC7-D97F189D98AA}"/>
              </a:ext>
            </a:extLst>
          </p:cNvPr>
          <p:cNvSpPr txBox="1"/>
          <p:nvPr/>
        </p:nvSpPr>
        <p:spPr>
          <a:xfrm>
            <a:off x="748551" y="2171700"/>
            <a:ext cx="8005709" cy="7478970"/>
          </a:xfrm>
          <a:prstGeom prst="rect">
            <a:avLst/>
          </a:prstGeom>
          <a:noFill/>
        </p:spPr>
        <p:txBody>
          <a:bodyPr wrap="square" rtlCol="0">
            <a:spAutoFit/>
          </a:bodyPr>
          <a:lstStyle/>
          <a:p>
            <a:r>
              <a:rPr lang="en-US" sz="2400" dirty="0">
                <a:solidFill>
                  <a:schemeClr val="bg1"/>
                </a:solidFill>
              </a:rPr>
              <a:t>1.Personalized &amp; Ethical Recommendations: Utilize AI algorithms to deliver tailored movie suggestions, ensuring ethical and bias-free content selection based on user preferences and diverse genres.</a:t>
            </a:r>
          </a:p>
          <a:p>
            <a:r>
              <a:rPr lang="en-US" sz="2400" dirty="0">
                <a:solidFill>
                  <a:schemeClr val="bg1"/>
                </a:solidFill>
              </a:rPr>
              <a:t>2. Social Impact Integration: Promote socially conscious films, allocate profits to environmental initiatives, and support underrepresented filmmakers, aligning content with sustainable and impactful causes.</a:t>
            </a:r>
          </a:p>
          <a:p>
            <a:r>
              <a:rPr lang="en-US" sz="2400" dirty="0">
                <a:solidFill>
                  <a:schemeClr val="bg1"/>
                </a:solidFill>
              </a:rPr>
              <a:t>3. Inclusive Community Engagement : Facilitate user interaction through forums, encouraging discussions on social issues, and enabling transparent feedback mechanisms for continuous improvement.</a:t>
            </a:r>
          </a:p>
          <a:p>
            <a:r>
              <a:rPr lang="en-US" sz="2400" dirty="0">
                <a:solidFill>
                  <a:schemeClr val="bg1"/>
                </a:solidFill>
              </a:rPr>
              <a:t>4. Environmental Sustainability: Implement eco-friendly practices in tech operations, emphasizing green technology adoption, energy efficiency, and reducing the overall carbon footprint.</a:t>
            </a:r>
          </a:p>
          <a:p>
            <a:r>
              <a:rPr lang="en-US" sz="2400" dirty="0">
                <a:solidFill>
                  <a:schemeClr val="bg1"/>
                </a:solidFill>
              </a:rPr>
              <a:t>5. Transparent Social Reporting: Provide users with insights into the social impact of their movie choices, showcasing the measurable contributions to societal causes, thereby fostering transparency and accountability.</a:t>
            </a:r>
            <a:endParaRPr lang="en-IN" sz="24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077200" y="758311"/>
            <a:ext cx="8819913" cy="5954871"/>
            <a:chOff x="-548679" y="-2121565"/>
            <a:chExt cx="11759885" cy="7939828"/>
          </a:xfrm>
        </p:grpSpPr>
        <p:sp>
          <p:nvSpPr>
            <p:cNvPr id="4" name="TextBox 4"/>
            <p:cNvSpPr txBox="1"/>
            <p:nvPr/>
          </p:nvSpPr>
          <p:spPr>
            <a:xfrm>
              <a:off x="-548679" y="-2121565"/>
              <a:ext cx="11759885" cy="1231107"/>
            </a:xfrm>
            <a:prstGeom prst="rect">
              <a:avLst/>
            </a:prstGeom>
          </p:spPr>
          <p:txBody>
            <a:bodyPr wrap="square" lIns="0" tIns="0" rIns="0" bIns="0" rtlCol="0" anchor="t">
              <a:spAutoFit/>
            </a:bodyPr>
            <a:lstStyle/>
            <a:p>
              <a:pPr marL="0" lvl="0" indent="0" algn="l">
                <a:lnSpc>
                  <a:spcPts val="8000"/>
                </a:lnSpc>
                <a:spcBef>
                  <a:spcPct val="0"/>
                </a:spcBef>
              </a:pPr>
              <a:r>
                <a:rPr lang="en-US" sz="4000" u="none" strike="noStrike" dirty="0">
                  <a:solidFill>
                    <a:srgbClr val="F5F5F3"/>
                  </a:solidFill>
                  <a:latin typeface="League Spartan"/>
                </a:rPr>
                <a:t>Social impact</a:t>
              </a:r>
            </a:p>
          </p:txBody>
        </p:sp>
        <p:sp>
          <p:nvSpPr>
            <p:cNvPr id="5" name="TextBox 5"/>
            <p:cNvSpPr txBox="1"/>
            <p:nvPr/>
          </p:nvSpPr>
          <p:spPr>
            <a:xfrm>
              <a:off x="0" y="2218318"/>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6" name="TextBox 6"/>
            <p:cNvSpPr txBox="1"/>
            <p:nvPr/>
          </p:nvSpPr>
          <p:spPr>
            <a:xfrm>
              <a:off x="0" y="3403700"/>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7" name="TextBox 7"/>
            <p:cNvSpPr txBox="1"/>
            <p:nvPr/>
          </p:nvSpPr>
          <p:spPr>
            <a:xfrm>
              <a:off x="0" y="5224083"/>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
        <p:nvSpPr>
          <p:cNvPr id="13" name="TextBox 12">
            <a:extLst>
              <a:ext uri="{FF2B5EF4-FFF2-40B4-BE49-F238E27FC236}">
                <a16:creationId xmlns:a16="http://schemas.microsoft.com/office/drawing/2014/main" id="{CCBCF814-89D2-77CA-A80E-92CA20574A85}"/>
              </a:ext>
            </a:extLst>
          </p:cNvPr>
          <p:cNvSpPr txBox="1"/>
          <p:nvPr/>
        </p:nvSpPr>
        <p:spPr>
          <a:xfrm>
            <a:off x="8305800" y="2247900"/>
            <a:ext cx="8077200" cy="6986528"/>
          </a:xfrm>
          <a:prstGeom prst="rect">
            <a:avLst/>
          </a:prstGeom>
          <a:noFill/>
        </p:spPr>
        <p:txBody>
          <a:bodyPr wrap="square" rtlCol="0">
            <a:spAutoFit/>
          </a:bodyPr>
          <a:lstStyle/>
          <a:p>
            <a:pPr marL="342900" indent="-342900">
              <a:buAutoNum type="arabicPeriod"/>
            </a:pPr>
            <a:r>
              <a:rPr lang="en-US" sz="2800" dirty="0">
                <a:solidFill>
                  <a:schemeClr val="bg1"/>
                </a:solidFill>
              </a:rPr>
              <a:t>Education Access: Provide quality education to underserved communities, empowering individuals with knowledge and skills for a better future.</a:t>
            </a:r>
          </a:p>
          <a:p>
            <a:pPr marL="342900" indent="-342900">
              <a:buAutoNum type="arabicPeriod"/>
            </a:pPr>
            <a:r>
              <a:rPr lang="en-US" sz="2800" dirty="0">
                <a:solidFill>
                  <a:schemeClr val="bg1"/>
                </a:solidFill>
              </a:rPr>
              <a:t> Healthcare Equality: Ensure equal access to healthcare services, promoting well-being and reducing disparities in health outcomes.</a:t>
            </a:r>
          </a:p>
          <a:p>
            <a:pPr marL="342900" indent="-342900">
              <a:buAutoNum type="arabicPeriod"/>
            </a:pPr>
            <a:r>
              <a:rPr lang="en-US" sz="2800" dirty="0">
                <a:solidFill>
                  <a:schemeClr val="bg1"/>
                </a:solidFill>
              </a:rPr>
              <a:t>Environmental Stewardship: Implement eco-friendly initiatives, conserving resources, and mitigating climate change for a sustainable planet.</a:t>
            </a:r>
          </a:p>
          <a:p>
            <a:pPr marL="342900" indent="-342900">
              <a:buAutoNum type="arabicPeriod"/>
            </a:pPr>
            <a:r>
              <a:rPr lang="en-US" sz="2800" dirty="0">
                <a:solidFill>
                  <a:schemeClr val="bg1"/>
                </a:solidFill>
              </a:rPr>
              <a:t>Economic Empowerment: Create opportunities for employment, entrepreneurship, and financial literacy, lifting communities out of poverty and promoting economic growth.</a:t>
            </a:r>
          </a:p>
          <a:p>
            <a:pPr marL="342900" indent="-342900">
              <a:buAutoNum type="arabicPeriod"/>
            </a:pPr>
            <a:r>
              <a:rPr lang="en-US" sz="2800" dirty="0">
                <a:solidFill>
                  <a:schemeClr val="bg1"/>
                </a:solidFill>
              </a:rPr>
              <a:t>Social Justice : Advocate for equality, diversity, and human rights, fostering inclusive societies where every individual is treated with dignity and respect.</a:t>
            </a:r>
            <a:endParaRPr lang="en-IN" sz="28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685800" y="723900"/>
            <a:ext cx="6801672" cy="915635"/>
          </a:xfrm>
          <a:prstGeom prst="rect">
            <a:avLst/>
          </a:prstGeom>
        </p:spPr>
        <p:txBody>
          <a:bodyPr wrap="square" lIns="0" tIns="0" rIns="0" bIns="0" rtlCol="0" anchor="t">
            <a:spAutoFit/>
          </a:bodyPr>
          <a:lstStyle/>
          <a:p>
            <a:pPr marL="0" lvl="0" indent="0" algn="l">
              <a:lnSpc>
                <a:spcPts val="7582"/>
              </a:lnSpc>
              <a:spcBef>
                <a:spcPct val="0"/>
              </a:spcBef>
            </a:pPr>
            <a:r>
              <a:rPr lang="en-US" sz="4800" dirty="0">
                <a:solidFill>
                  <a:srgbClr val="F5F5F3"/>
                </a:solidFill>
                <a:latin typeface="League Spartan"/>
              </a:rPr>
              <a:t>Revenue M</a:t>
            </a:r>
            <a:r>
              <a:rPr lang="en-US" sz="4800" u="none" strike="noStrike" dirty="0">
                <a:solidFill>
                  <a:srgbClr val="F5F5F3"/>
                </a:solidFill>
                <a:latin typeface="League Spartan"/>
              </a:rPr>
              <a:t>odel</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1">
            <a:extLst>
              <a:ext uri="{FF2B5EF4-FFF2-40B4-BE49-F238E27FC236}">
                <a16:creationId xmlns:a16="http://schemas.microsoft.com/office/drawing/2014/main" id="{A568B9A9-9D27-D1FF-DA64-3228F0FB6E75}"/>
              </a:ext>
            </a:extLst>
          </p:cNvPr>
          <p:cNvSpPr txBox="1"/>
          <p:nvPr/>
        </p:nvSpPr>
        <p:spPr>
          <a:xfrm>
            <a:off x="457200" y="1608758"/>
            <a:ext cx="8610600" cy="8921308"/>
          </a:xfrm>
          <a:prstGeom prst="rect">
            <a:avLst/>
          </a:prstGeom>
          <a:noFill/>
        </p:spPr>
        <p:txBody>
          <a:bodyPr wrap="square" rtlCol="0">
            <a:spAutoFit/>
          </a:bodyPr>
          <a:lstStyle/>
          <a:p>
            <a:pPr marL="342900" indent="-342900">
              <a:buAutoNum type="arabicPeriod"/>
            </a:pPr>
            <a:r>
              <a:rPr lang="en-US" sz="2400" dirty="0">
                <a:solidFill>
                  <a:schemeClr val="bg1"/>
                </a:solidFill>
              </a:rPr>
              <a:t>Subscription Plans: Offer tiered subscription models with varying features, providing users with options for personalized recommendations, offline access, and exclusive content.</a:t>
            </a:r>
          </a:p>
          <a:p>
            <a:pPr marL="342900" indent="-342900">
              <a:buAutoNum type="arabicPeriod"/>
            </a:pPr>
            <a:r>
              <a:rPr lang="en-US" sz="2400" dirty="0">
                <a:solidFill>
                  <a:schemeClr val="bg1"/>
                </a:solidFill>
              </a:rPr>
              <a:t>Advertisement Revenue: Incorporate non-intrusive ads and sponsored content, generating revenue from advertisers looking to target specific user demographics.</a:t>
            </a:r>
          </a:p>
          <a:p>
            <a:pPr marL="342900" indent="-342900">
              <a:buAutoNum type="arabicPeriod"/>
            </a:pPr>
            <a:r>
              <a:rPr lang="en-US" sz="2400" dirty="0">
                <a:solidFill>
                  <a:schemeClr val="bg1"/>
                </a:solidFill>
              </a:rPr>
              <a:t>Partnerships and Collaborations: Forge partnerships with movie studios and streaming platforms, earning revenue through content licensing and distribution agreements.</a:t>
            </a:r>
          </a:p>
          <a:p>
            <a:pPr marL="342900" indent="-342900">
              <a:buAutoNum type="arabicPeriod"/>
            </a:pPr>
            <a:r>
              <a:rPr lang="en-US" sz="2400" dirty="0">
                <a:solidFill>
                  <a:schemeClr val="bg1"/>
                </a:solidFill>
              </a:rPr>
              <a:t>Data Monetization: Aggregate and anonymize user data to provide insights to filmmakers, advertisers, and researchers, generating revenue through data analytics services.</a:t>
            </a:r>
          </a:p>
          <a:p>
            <a:pPr marL="342900" indent="-342900">
              <a:buAutoNum type="arabicPeriod"/>
            </a:pPr>
            <a:r>
              <a:rPr lang="en-US" sz="2400" dirty="0">
                <a:solidFill>
                  <a:schemeClr val="bg1"/>
                </a:solidFill>
              </a:rPr>
              <a:t>Premium Content: Introduce premium or pay-per-view options for highly anticipated releases or exclusive content, attracting users willing to pay extra for unique offerings.</a:t>
            </a:r>
          </a:p>
          <a:p>
            <a:pPr marL="342900" indent="-342900">
              <a:buAutoNum type="arabicPeriod"/>
            </a:pPr>
            <a:r>
              <a:rPr lang="en-US" sz="2400" dirty="0">
                <a:solidFill>
                  <a:schemeClr val="bg1"/>
                </a:solidFill>
              </a:rPr>
              <a:t>Merchandising and Affiliate Marketing: Sell movie-related merchandise or partner with e-commerce platforms through affiliate marketing, earning a commission on sales generated through recommendations.</a:t>
            </a:r>
          </a:p>
          <a:p>
            <a:pPr marL="342900" indent="-342900">
              <a:buAutoNum type="arabicPeriod"/>
            </a:pPr>
            <a:r>
              <a:rPr lang="en-US" sz="2400" dirty="0">
                <a:solidFill>
                  <a:schemeClr val="bg1"/>
                </a:solidFill>
              </a:rPr>
              <a:t>API and White Label Solutions : Offer API access and white label solutions to other platforms, generating revenue through licensing fees, enabling them to utilize the recommendation system's capabilities.</a:t>
            </a:r>
            <a:endParaRPr lang="en-IN" sz="2400" dirty="0">
              <a:solidFill>
                <a:schemeClr val="bg1"/>
              </a:solidFill>
            </a:endParaRPr>
          </a:p>
        </p:txBody>
      </p:sp>
      <p:pic>
        <p:nvPicPr>
          <p:cNvPr id="14" name="Picture 13">
            <a:extLst>
              <a:ext uri="{FF2B5EF4-FFF2-40B4-BE49-F238E27FC236}">
                <a16:creationId xmlns:a16="http://schemas.microsoft.com/office/drawing/2014/main" id="{848423FA-253A-40A1-19B7-1BFA0304C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41268" y="1353226"/>
            <a:ext cx="5734870" cy="5227726"/>
          </a:xfrm>
          <a:prstGeom prst="rect">
            <a:avLst/>
          </a:prstGeom>
        </p:spPr>
      </p:pic>
      <p:sp>
        <p:nvSpPr>
          <p:cNvPr id="11" name="Freeform 11"/>
          <p:cNvSpPr/>
          <p:nvPr/>
        </p:nvSpPr>
        <p:spPr>
          <a:xfrm>
            <a:off x="10370512" y="711669"/>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057982"/>
          </a:xfrm>
          <a:prstGeom prst="rect">
            <a:avLst/>
          </a:prstGeom>
        </p:spPr>
        <p:txBody>
          <a:bodyPr lIns="0" tIns="0" rIns="0" bIns="0" rtlCol="0" anchor="t">
            <a:spAutoFit/>
          </a:bodyPr>
          <a:lstStyle/>
          <a:p>
            <a:pPr marL="0" lvl="0" indent="0">
              <a:lnSpc>
                <a:spcPts val="8553"/>
              </a:lnSpc>
              <a:spcBef>
                <a:spcPct val="0"/>
              </a:spcBef>
            </a:pPr>
            <a:r>
              <a:rPr lang="en-US" sz="6000" u="none" strike="noStrike" dirty="0">
                <a:solidFill>
                  <a:srgbClr val="F5F5F3"/>
                </a:solidFill>
                <a:latin typeface="League Spartan"/>
              </a:rPr>
              <a:t>Technologies Used</a:t>
            </a:r>
          </a:p>
        </p:txBody>
      </p:sp>
      <p:sp>
        <p:nvSpPr>
          <p:cNvPr id="11" name="TextBox 10">
            <a:extLst>
              <a:ext uri="{FF2B5EF4-FFF2-40B4-BE49-F238E27FC236}">
                <a16:creationId xmlns:a16="http://schemas.microsoft.com/office/drawing/2014/main" id="{8D41A34D-EDA0-EBD5-32D5-6B6D5FEE987C}"/>
              </a:ext>
            </a:extLst>
          </p:cNvPr>
          <p:cNvSpPr txBox="1"/>
          <p:nvPr/>
        </p:nvSpPr>
        <p:spPr>
          <a:xfrm>
            <a:off x="9661139" y="2095500"/>
            <a:ext cx="7788661" cy="7109639"/>
          </a:xfrm>
          <a:prstGeom prst="rect">
            <a:avLst/>
          </a:prstGeom>
          <a:noFill/>
        </p:spPr>
        <p:txBody>
          <a:bodyPr wrap="square" rtlCol="0">
            <a:spAutoFit/>
          </a:bodyPr>
          <a:lstStyle/>
          <a:p>
            <a:pPr marL="342900" indent="-342900">
              <a:buAutoNum type="arabicPeriod"/>
            </a:pPr>
            <a:r>
              <a:rPr lang="en-IN" sz="2400" dirty="0">
                <a:solidFill>
                  <a:schemeClr val="bg1"/>
                </a:solidFill>
              </a:rPr>
              <a:t>Machine Learning Algorithms: Implement advanced ML algorithms like collaborative filtering and neural networks for personalized movie suggestions, enhancing user experience.</a:t>
            </a:r>
          </a:p>
          <a:p>
            <a:pPr marL="342900" indent="-342900">
              <a:buAutoNum type="arabicPeriod"/>
            </a:pPr>
            <a:r>
              <a:rPr lang="en-IN" sz="2400" dirty="0">
                <a:solidFill>
                  <a:schemeClr val="bg1"/>
                </a:solidFill>
              </a:rPr>
              <a:t>Big Data Processing: Utilize big data technologies such as Apache Hadoop and Spark to handle vast amounts of user data, enabling efficient analysis and recommendation generation.</a:t>
            </a:r>
          </a:p>
          <a:p>
            <a:pPr marL="342900" indent="-342900">
              <a:buAutoNum type="arabicPeriod"/>
            </a:pPr>
            <a:r>
              <a:rPr lang="en-IN" sz="2400" dirty="0">
                <a:solidFill>
                  <a:schemeClr val="bg1"/>
                </a:solidFill>
              </a:rPr>
              <a:t>Cloud Infrastructure: Leverage cloud platforms like AWS or Azure for scalable storage, seamless content delivery, and reliable performance, ensuring uninterrupted service.</a:t>
            </a:r>
          </a:p>
          <a:p>
            <a:pPr marL="342900" indent="-342900">
              <a:buAutoNum type="arabicPeriod"/>
            </a:pPr>
            <a:r>
              <a:rPr lang="en-IN" sz="2400" dirty="0">
                <a:solidFill>
                  <a:schemeClr val="bg1"/>
                </a:solidFill>
              </a:rPr>
              <a:t>Natural Language Processing (NLP): Employ NLP techniques to </a:t>
            </a:r>
            <a:r>
              <a:rPr lang="en-IN" sz="2400" dirty="0" err="1">
                <a:solidFill>
                  <a:schemeClr val="bg1"/>
                </a:solidFill>
              </a:rPr>
              <a:t>analyze</a:t>
            </a:r>
            <a:r>
              <a:rPr lang="en-IN" sz="2400" dirty="0">
                <a:solidFill>
                  <a:schemeClr val="bg1"/>
                </a:solidFill>
              </a:rPr>
              <a:t> user reviews, movie summaries, and feedback, enhancing the system's understanding of user preferences and sentiments.</a:t>
            </a:r>
          </a:p>
          <a:p>
            <a:r>
              <a:rPr lang="en-IN" sz="2400" dirty="0">
                <a:solidFill>
                  <a:schemeClr val="bg1"/>
                </a:solidFill>
              </a:rPr>
              <a:t>5. APIs and Web Technologies: Use RESTful APIs for seamless integration with external services and employ web technologies like HTML5, CSS, and JavaScript for an interactive and user-friendly website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5299959" y="3518298"/>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9639843" y="3413125"/>
            <a:ext cx="3535026" cy="4287833"/>
            <a:chOff x="-1035150" y="0"/>
            <a:chExt cx="1157357" cy="1403823"/>
          </a:xfrm>
        </p:grpSpPr>
        <p:sp>
          <p:nvSpPr>
            <p:cNvPr id="13" name="Freeform 13"/>
            <p:cNvSpPr/>
            <p:nvPr/>
          </p:nvSpPr>
          <p:spPr>
            <a:xfrm>
              <a:off x="-103515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455779" y="6033175"/>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Durga </a:t>
            </a:r>
            <a:r>
              <a:rPr lang="en-US" sz="3410" dirty="0" err="1">
                <a:solidFill>
                  <a:srgbClr val="FFBD59"/>
                </a:solidFill>
                <a:latin typeface="Garet Bold"/>
              </a:rPr>
              <a:t>Sathwik</a:t>
            </a:r>
            <a:endParaRPr lang="en-US" sz="3410" dirty="0">
              <a:solidFill>
                <a:srgbClr val="FFBD59"/>
              </a:solidFill>
              <a:latin typeface="Garet Bold"/>
            </a:endParaRPr>
          </a:p>
        </p:txBody>
      </p:sp>
      <p:sp>
        <p:nvSpPr>
          <p:cNvPr id="22" name="TextBox 22"/>
          <p:cNvSpPr txBox="1"/>
          <p:nvPr/>
        </p:nvSpPr>
        <p:spPr>
          <a:xfrm>
            <a:off x="1455779" y="6981537"/>
            <a:ext cx="1859198" cy="323165"/>
          </a:xfrm>
          <a:prstGeom prst="rect">
            <a:avLst/>
          </a:prstGeom>
        </p:spPr>
        <p:txBody>
          <a:bodyPr lIns="0" tIns="0" rIns="0" bIns="0" rtlCol="0" anchor="t">
            <a:spAutoFit/>
          </a:bodyPr>
          <a:lstStyle/>
          <a:p>
            <a:pPr marL="0" lvl="0" indent="0">
              <a:lnSpc>
                <a:spcPts val="2387"/>
              </a:lnSpc>
            </a:pPr>
            <a:r>
              <a:rPr lang="en-US" sz="2400" spc="341" dirty="0">
                <a:solidFill>
                  <a:srgbClr val="FFFFFF"/>
                </a:solidFill>
                <a:latin typeface="Garet"/>
              </a:rPr>
              <a:t>CEO</a:t>
            </a:r>
          </a:p>
        </p:txBody>
      </p:sp>
      <p:sp>
        <p:nvSpPr>
          <p:cNvPr id="24" name="TextBox 24"/>
          <p:cNvSpPr txBox="1"/>
          <p:nvPr/>
        </p:nvSpPr>
        <p:spPr>
          <a:xfrm>
            <a:off x="5762105" y="6981537"/>
            <a:ext cx="2489030" cy="615553"/>
          </a:xfrm>
          <a:prstGeom prst="rect">
            <a:avLst/>
          </a:prstGeom>
        </p:spPr>
        <p:txBody>
          <a:bodyPr lIns="0" tIns="0" rIns="0" bIns="0" rtlCol="0" anchor="t">
            <a:spAutoFit/>
          </a:bodyPr>
          <a:lstStyle/>
          <a:p>
            <a:pPr marL="0" lvl="0" indent="0">
              <a:lnSpc>
                <a:spcPts val="2387"/>
              </a:lnSpc>
            </a:pPr>
            <a:r>
              <a:rPr lang="en-US" sz="2400" spc="341" dirty="0">
                <a:solidFill>
                  <a:srgbClr val="FFFFFF"/>
                </a:solidFill>
                <a:latin typeface="Blinker"/>
              </a:rPr>
              <a:t>CDO</a:t>
            </a:r>
          </a:p>
          <a:p>
            <a:pPr marL="0" lvl="0" indent="0">
              <a:lnSpc>
                <a:spcPts val="2387"/>
              </a:lnSpc>
            </a:pPr>
            <a:endParaRPr lang="en-US" sz="2400" spc="341" dirty="0">
              <a:solidFill>
                <a:srgbClr val="FFFFFF"/>
              </a:solidFill>
              <a:latin typeface="Blinker"/>
            </a:endParaRPr>
          </a:p>
        </p:txBody>
      </p:sp>
      <p:sp>
        <p:nvSpPr>
          <p:cNvPr id="25" name="TextBox 25"/>
          <p:cNvSpPr txBox="1"/>
          <p:nvPr/>
        </p:nvSpPr>
        <p:spPr>
          <a:xfrm>
            <a:off x="10070376" y="6033175"/>
            <a:ext cx="2586320" cy="839974"/>
          </a:xfrm>
          <a:prstGeom prst="rect">
            <a:avLst/>
          </a:prstGeom>
        </p:spPr>
        <p:txBody>
          <a:bodyPr lIns="0" tIns="0" rIns="0" bIns="0" rtlCol="0" anchor="t">
            <a:spAutoFit/>
          </a:bodyPr>
          <a:lstStyle/>
          <a:p>
            <a:pPr marL="0" lvl="0" indent="0">
              <a:lnSpc>
                <a:spcPts val="3410"/>
              </a:lnSpc>
            </a:pPr>
            <a:r>
              <a:rPr lang="en-US" dirty="0">
                <a:solidFill>
                  <a:srgbClr val="FFBD59"/>
                </a:solidFill>
                <a:latin typeface="Garet Bold"/>
              </a:rPr>
              <a:t>KONDRU </a:t>
            </a:r>
          </a:p>
          <a:p>
            <a:pPr marL="0" lvl="0" indent="0">
              <a:lnSpc>
                <a:spcPts val="3410"/>
              </a:lnSpc>
            </a:pPr>
            <a:r>
              <a:rPr lang="en-US" dirty="0">
                <a:solidFill>
                  <a:srgbClr val="FFBD59"/>
                </a:solidFill>
                <a:latin typeface="Garet Bold"/>
              </a:rPr>
              <a:t>CHARWICK HAMESH</a:t>
            </a:r>
          </a:p>
        </p:txBody>
      </p:sp>
      <p:sp>
        <p:nvSpPr>
          <p:cNvPr id="27" name="TextBox 27"/>
          <p:cNvSpPr txBox="1"/>
          <p:nvPr/>
        </p:nvSpPr>
        <p:spPr>
          <a:xfrm>
            <a:off x="10070376" y="6981537"/>
            <a:ext cx="1859198" cy="307777"/>
          </a:xfrm>
          <a:prstGeom prst="rect">
            <a:avLst/>
          </a:prstGeom>
        </p:spPr>
        <p:txBody>
          <a:bodyPr lIns="0" tIns="0" rIns="0" bIns="0" rtlCol="0" anchor="t">
            <a:spAutoFit/>
          </a:bodyPr>
          <a:lstStyle/>
          <a:p>
            <a:pPr marL="0" lvl="0" indent="0">
              <a:lnSpc>
                <a:spcPts val="2387"/>
              </a:lnSpc>
            </a:pPr>
            <a:r>
              <a:rPr lang="en-US" sz="2400" spc="341" dirty="0">
                <a:solidFill>
                  <a:srgbClr val="FFFFFF"/>
                </a:solidFill>
                <a:latin typeface="Blinker"/>
              </a:rPr>
              <a:t>CTO</a:t>
            </a:r>
          </a:p>
        </p:txBody>
      </p:sp>
      <p:pic>
        <p:nvPicPr>
          <p:cNvPr id="30" name="Picture 29">
            <a:extLst>
              <a:ext uri="{FF2B5EF4-FFF2-40B4-BE49-F238E27FC236}">
                <a16:creationId xmlns:a16="http://schemas.microsoft.com/office/drawing/2014/main" id="{AB8386BD-F4B8-6EDF-40D0-577EDD4CA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4657" y="3672080"/>
            <a:ext cx="1590320" cy="2109794"/>
          </a:xfrm>
          <a:prstGeom prst="rect">
            <a:avLst/>
          </a:prstGeom>
        </p:spPr>
      </p:pic>
      <p:pic>
        <p:nvPicPr>
          <p:cNvPr id="32" name="Picture 31">
            <a:extLst>
              <a:ext uri="{FF2B5EF4-FFF2-40B4-BE49-F238E27FC236}">
                <a16:creationId xmlns:a16="http://schemas.microsoft.com/office/drawing/2014/main" id="{6923BAA4-A314-83A3-9E9E-F5B540922C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8147" y="3640618"/>
            <a:ext cx="1724254" cy="2023955"/>
          </a:xfrm>
          <a:prstGeom prst="rect">
            <a:avLst/>
          </a:prstGeom>
        </p:spPr>
      </p:pic>
      <p:pic>
        <p:nvPicPr>
          <p:cNvPr id="34" name="Picture 33">
            <a:extLst>
              <a:ext uri="{FF2B5EF4-FFF2-40B4-BE49-F238E27FC236}">
                <a16:creationId xmlns:a16="http://schemas.microsoft.com/office/drawing/2014/main" id="{4BA808A6-699F-0DC9-C916-3BB1E76748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1366" y="3602484"/>
            <a:ext cx="2231983" cy="2100221"/>
          </a:xfrm>
          <a:prstGeom prst="rect">
            <a:avLst/>
          </a:prstGeom>
        </p:spPr>
      </p:pic>
      <p:sp>
        <p:nvSpPr>
          <p:cNvPr id="35" name="TextBox 34">
            <a:extLst>
              <a:ext uri="{FF2B5EF4-FFF2-40B4-BE49-F238E27FC236}">
                <a16:creationId xmlns:a16="http://schemas.microsoft.com/office/drawing/2014/main" id="{60B15174-348E-5EEC-74C6-287D41B96BEC}"/>
              </a:ext>
            </a:extLst>
          </p:cNvPr>
          <p:cNvSpPr txBox="1"/>
          <p:nvPr/>
        </p:nvSpPr>
        <p:spPr>
          <a:xfrm>
            <a:off x="5756096" y="6027198"/>
            <a:ext cx="2689868" cy="528350"/>
          </a:xfrm>
          <a:prstGeom prst="rect">
            <a:avLst/>
          </a:prstGeom>
          <a:noFill/>
        </p:spPr>
        <p:txBody>
          <a:bodyPr wrap="square" rtlCol="0">
            <a:spAutoFit/>
          </a:bodyPr>
          <a:lstStyle/>
          <a:p>
            <a:pPr marL="0" lvl="0" indent="0">
              <a:lnSpc>
                <a:spcPts val="3410"/>
              </a:lnSpc>
            </a:pPr>
            <a:r>
              <a:rPr lang="en-US" sz="2800" dirty="0">
                <a:solidFill>
                  <a:srgbClr val="FFBD59"/>
                </a:solidFill>
                <a:latin typeface="Garet Bold"/>
              </a:rPr>
              <a:t>V SUJAN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pic>
        <p:nvPicPr>
          <p:cNvPr id="7" name="Picture 6">
            <a:extLst>
              <a:ext uri="{FF2B5EF4-FFF2-40B4-BE49-F238E27FC236}">
                <a16:creationId xmlns:a16="http://schemas.microsoft.com/office/drawing/2014/main" id="{59BBB38D-AFF6-7EC6-C202-ED929C9E6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2192065" cy="1790700"/>
          </a:xfrm>
          <a:prstGeom prst="rect">
            <a:avLst/>
          </a:prstGeom>
        </p:spPr>
      </p:pic>
      <p:sp>
        <p:nvSpPr>
          <p:cNvPr id="8" name="TextBox 7">
            <a:extLst>
              <a:ext uri="{FF2B5EF4-FFF2-40B4-BE49-F238E27FC236}">
                <a16:creationId xmlns:a16="http://schemas.microsoft.com/office/drawing/2014/main" id="{6A4CBBD3-D6FC-5E7D-74DC-BD493694171B}"/>
              </a:ext>
            </a:extLst>
          </p:cNvPr>
          <p:cNvSpPr txBox="1"/>
          <p:nvPr/>
        </p:nvSpPr>
        <p:spPr>
          <a:xfrm>
            <a:off x="9677400" y="6362700"/>
            <a:ext cx="5334000" cy="769441"/>
          </a:xfrm>
          <a:prstGeom prst="rect">
            <a:avLst/>
          </a:prstGeom>
          <a:noFill/>
        </p:spPr>
        <p:txBody>
          <a:bodyPr wrap="square" rtlCol="0">
            <a:spAutoFit/>
          </a:bodyPr>
          <a:lstStyle/>
          <a:p>
            <a:r>
              <a:rPr lang="en-IN" sz="4400" dirty="0">
                <a:solidFill>
                  <a:schemeClr val="bg1"/>
                </a:solidFill>
              </a:rPr>
              <a:t>-TEAM </a:t>
            </a:r>
            <a:r>
              <a:rPr lang="en-IN" sz="4400" dirty="0" err="1">
                <a:solidFill>
                  <a:schemeClr val="bg1"/>
                </a:solidFill>
              </a:rPr>
              <a:t>CineSphere</a:t>
            </a:r>
            <a:endParaRPr lang="en-IN" sz="4400" dirty="0">
              <a:solidFill>
                <a:schemeClr val="bg1"/>
              </a:solidFill>
            </a:endParaRPr>
          </a:p>
        </p:txBody>
      </p:sp>
      <p:pic>
        <p:nvPicPr>
          <p:cNvPr id="10" name="Picture 9">
            <a:extLst>
              <a:ext uri="{FF2B5EF4-FFF2-40B4-BE49-F238E27FC236}">
                <a16:creationId xmlns:a16="http://schemas.microsoft.com/office/drawing/2014/main" id="{1A1176DD-2BA2-AC6F-0AAE-F613929814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02952" y="154142"/>
            <a:ext cx="3645080" cy="5297730"/>
          </a:xfrm>
          <a:prstGeom prst="rect">
            <a:avLst/>
          </a:prstGeom>
        </p:spPr>
      </p:pic>
      <p:pic>
        <p:nvPicPr>
          <p:cNvPr id="12" name="Picture 11">
            <a:extLst>
              <a:ext uri="{FF2B5EF4-FFF2-40B4-BE49-F238E27FC236}">
                <a16:creationId xmlns:a16="http://schemas.microsoft.com/office/drawing/2014/main" id="{2B689078-3482-E441-EE90-1289FCFAC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066" y="6013988"/>
            <a:ext cx="3339654" cy="387399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994</Words>
  <Application>Microsoft Office PowerPoint</Application>
  <PresentationFormat>Custom</PresentationFormat>
  <Paragraphs>56</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Glacial Indifference Bold</vt:lpstr>
      <vt:lpstr>League Spartan</vt:lpstr>
      <vt:lpstr>Calibri</vt:lpstr>
      <vt:lpstr>Garet</vt:lpstr>
      <vt:lpstr>Bahnschrift SemiBold</vt:lpstr>
      <vt:lpstr>Garet Bold</vt:lpstr>
      <vt:lpstr>Glacial Indifference</vt:lpstr>
      <vt:lpstr>Arial</vt:lpstr>
      <vt:lpstr>Mont Bold</vt:lpstr>
      <vt:lpstr>MS UI Gothic</vt:lpstr>
      <vt:lpstr>Blinker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KONDRU CHARWICK HAMESH</dc:creator>
  <cp:lastModifiedBy>KONDRU CHARWICK HAMESH</cp:lastModifiedBy>
  <cp:revision>5</cp:revision>
  <dcterms:created xsi:type="dcterms:W3CDTF">2006-08-16T00:00:00Z</dcterms:created>
  <dcterms:modified xsi:type="dcterms:W3CDTF">2023-10-28T06:47:36Z</dcterms:modified>
  <dc:identifier>DAFxrxF-qp8</dc:identifier>
</cp:coreProperties>
</file>